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4" r:id="rId7"/>
    <p:sldId id="260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53" d="100"/>
          <a:sy n="53" d="100"/>
        </p:scale>
        <p:origin x="-96" y="-4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sldjump"/>
          </p:cNvPr>
          <p:cNvSpPr/>
          <p:nvPr/>
        </p:nvSpPr>
        <p:spPr>
          <a:xfrm>
            <a:off x="4191000" y="2209800"/>
            <a:ext cx="4017489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cap="all" dirty="0" err="1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Kiểm</a:t>
            </a:r>
            <a:r>
              <a:rPr lang="en-US" sz="5400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tra</a:t>
            </a:r>
            <a:r>
              <a:rPr lang="en-US" sz="5400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cap="all" dirty="0" err="1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bài</a:t>
            </a:r>
            <a:r>
              <a:rPr lang="en-US" sz="5400" b="1" cap="all" dirty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en-US" sz="5400" b="1" cap="all" dirty="0" err="1" smtClean="0">
                <a:ln w="0"/>
                <a:solidFill>
                  <a:srgbClr val="800000"/>
                </a:solidFill>
                <a:effectLst>
                  <a:reflection blurRad="12700" stA="50000" endPos="50000" dist="5000" dir="5400000" sy="-100000" rotWithShape="0"/>
                </a:effectLst>
                <a:latin typeface="Calibri" pitchFamily="34" charset="0"/>
                <a:cs typeface="Calibri" pitchFamily="34" charset="0"/>
              </a:rPr>
              <a:t>cũ</a:t>
            </a:r>
            <a:endParaRPr lang="en-US" sz="5400" b="1" cap="all" dirty="0">
              <a:ln w="0"/>
              <a:solidFill>
                <a:srgbClr val="800000"/>
              </a:solidFill>
              <a:effectLst>
                <a:reflection blurRad="12700" stA="50000" endPos="50000" dist="5000" dir="5400000" sy="-100000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447800"/>
            <a:ext cx="2771775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3325" y="3036"/>
            <a:ext cx="1590675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50" y="5400675"/>
            <a:ext cx="1657350" cy="1457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" y="3036"/>
            <a:ext cx="1562100" cy="1619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7800"/>
            <a:ext cx="16192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86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914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Thứ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ngày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15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tháng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2012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7620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A50021"/>
                </a:solidFill>
              </a:rPr>
              <a:t>Học</a:t>
            </a:r>
            <a:r>
              <a:rPr lang="en-US" sz="4000" b="1" dirty="0" smtClean="0">
                <a:solidFill>
                  <a:srgbClr val="A50021"/>
                </a:solidFill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</a:rPr>
              <a:t>vần</a:t>
            </a:r>
            <a:endParaRPr lang="en-US" sz="4000" b="1" dirty="0" smtClean="0">
              <a:solidFill>
                <a:srgbClr val="A5002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9838" y="1133472"/>
            <a:ext cx="140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oai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77862" y="1854719"/>
            <a:ext cx="2827362" cy="830997"/>
            <a:chOff x="1439838" y="2278797"/>
            <a:chExt cx="2827362" cy="830997"/>
          </a:xfrm>
        </p:grpSpPr>
        <p:sp>
          <p:nvSpPr>
            <p:cNvPr id="13" name="TextBox 12"/>
            <p:cNvSpPr txBox="1"/>
            <p:nvPr/>
          </p:nvSpPr>
          <p:spPr>
            <a:xfrm>
              <a:off x="1439838" y="2278797"/>
              <a:ext cx="28273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t</a:t>
              </a:r>
              <a:r>
                <a:rPr lang="en-US" sz="4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h</a:t>
              </a:r>
              <a:r>
                <a:rPr lang="en-US" sz="4800" b="1" dirty="0" err="1" smtClean="0">
                  <a:solidFill>
                    <a:srgbClr val="E60000"/>
                  </a:solidFill>
                  <a:latin typeface="Century Gothic" pitchFamily="34" charset="0"/>
                </a:rPr>
                <a:t>oai</a:t>
              </a:r>
              <a:endParaRPr lang="en-US" sz="4800" b="1" dirty="0">
                <a:solidFill>
                  <a:srgbClr val="E60000"/>
                </a:solidFill>
                <a:latin typeface="Century Gothic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667000" y="3020704"/>
              <a:ext cx="45719" cy="50291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E60000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09600" y="5783759"/>
            <a:ext cx="3770338" cy="769441"/>
            <a:chOff x="1030262" y="5029200"/>
            <a:chExt cx="4379938" cy="787160"/>
          </a:xfrm>
        </p:grpSpPr>
        <p:grpSp>
          <p:nvGrpSpPr>
            <p:cNvPr id="17" name="Group 16"/>
            <p:cNvGrpSpPr/>
            <p:nvPr/>
          </p:nvGrpSpPr>
          <p:grpSpPr>
            <a:xfrm>
              <a:off x="1030262" y="5029200"/>
              <a:ext cx="4379938" cy="787160"/>
              <a:chOff x="1439838" y="2278797"/>
              <a:chExt cx="2827362" cy="78716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1439838" y="2278797"/>
                <a:ext cx="2827362" cy="78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Century Gothic" pitchFamily="34" charset="0"/>
                  </a:rPr>
                  <a:t>đ</a:t>
                </a:r>
                <a:r>
                  <a:rPr lang="en-US" sz="4400" b="1" dirty="0" err="1" smtClean="0">
                    <a:latin typeface="Century Gothic" pitchFamily="34" charset="0"/>
                  </a:rPr>
                  <a:t>iên</a:t>
                </a:r>
                <a:r>
                  <a:rPr lang="en-US" sz="4400" b="1" dirty="0" smtClean="0">
                    <a:latin typeface="Century Gothic" pitchFamily="34" charset="0"/>
                  </a:rPr>
                  <a:t> </a:t>
                </a:r>
                <a:r>
                  <a:rPr lang="en-US" sz="4400" b="1" dirty="0" err="1" smtClean="0">
                    <a:latin typeface="Century Gothic" pitchFamily="34" charset="0"/>
                  </a:rPr>
                  <a:t>thoai</a:t>
                </a:r>
                <a:endParaRPr lang="en-US" sz="4400" b="1" dirty="0">
                  <a:latin typeface="Century Gothic" pitchFamily="34" charset="0"/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92940" y="2980390"/>
                <a:ext cx="45719" cy="502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Oval 19"/>
            <p:cNvSpPr/>
            <p:nvPr/>
          </p:nvSpPr>
          <p:spPr>
            <a:xfrm>
              <a:off x="3951430" y="5730794"/>
              <a:ext cx="70824" cy="502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578404" y="1107744"/>
            <a:ext cx="140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oay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40438" y="1848136"/>
            <a:ext cx="282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x</a:t>
            </a:r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oáy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91200" y="5707559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gió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xoáy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16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6" y="2695576"/>
            <a:ext cx="2606033" cy="3127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621771"/>
            <a:ext cx="2638036" cy="310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381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2" grpId="0"/>
      <p:bldP spid="24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14400" y="2286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Thứ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tư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ngày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15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tháng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2012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14400" y="762000"/>
            <a:ext cx="73914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 smtClean="0">
                <a:solidFill>
                  <a:srgbClr val="A50021"/>
                </a:solidFill>
              </a:rPr>
              <a:t>Học</a:t>
            </a:r>
            <a:r>
              <a:rPr lang="en-US" sz="4000" b="1" dirty="0" smtClean="0">
                <a:solidFill>
                  <a:srgbClr val="A50021"/>
                </a:solidFill>
              </a:rPr>
              <a:t> </a:t>
            </a:r>
            <a:r>
              <a:rPr lang="en-US" sz="4000" b="1" dirty="0" err="1" smtClean="0">
                <a:solidFill>
                  <a:srgbClr val="A50021"/>
                </a:solidFill>
              </a:rPr>
              <a:t>vần</a:t>
            </a:r>
            <a:endParaRPr lang="en-US" sz="4000" b="1" dirty="0" smtClean="0">
              <a:solidFill>
                <a:srgbClr val="A5002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" y="369858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khoai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lang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41960" y="2078251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hí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hoáy</a:t>
            </a:r>
            <a:endParaRPr lang="en-US" sz="4800" b="1" dirty="0">
              <a:latin typeface="Century Gothic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47648" y="3692099"/>
            <a:ext cx="400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loay</a:t>
            </a:r>
            <a:r>
              <a:rPr lang="en-US" sz="4800" b="1" dirty="0" smtClean="0">
                <a:latin typeface="Century Gothic" pitchFamily="34" charset="0"/>
              </a:rPr>
              <a:t> </a:t>
            </a:r>
            <a:r>
              <a:rPr lang="en-US" sz="4800" b="1" dirty="0" err="1" smtClean="0">
                <a:latin typeface="Century Gothic" pitchFamily="34" charset="0"/>
              </a:rPr>
              <a:t>hoay</a:t>
            </a:r>
            <a:endParaRPr lang="en-US" sz="4800" b="1" dirty="0">
              <a:latin typeface="Century Gothic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3400" y="1213126"/>
            <a:ext cx="4267200" cy="1734032"/>
            <a:chOff x="342900" y="1213126"/>
            <a:chExt cx="4267200" cy="1734032"/>
          </a:xfrm>
        </p:grpSpPr>
        <p:sp>
          <p:nvSpPr>
            <p:cNvPr id="6" name="TextBox 5"/>
            <p:cNvSpPr txBox="1"/>
            <p:nvPr/>
          </p:nvSpPr>
          <p:spPr>
            <a:xfrm>
              <a:off x="342900" y="2116161"/>
              <a:ext cx="4267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latin typeface="Century Gothic" pitchFamily="34" charset="0"/>
                </a:rPr>
                <a:t>qua </a:t>
              </a:r>
              <a:r>
                <a:rPr lang="en-US" sz="4800" b="1" dirty="0" err="1" smtClean="0">
                  <a:latin typeface="Century Gothic" pitchFamily="34" charset="0"/>
                </a:rPr>
                <a:t>xoài</a:t>
              </a:r>
              <a:endParaRPr lang="en-US" sz="4800" b="1" dirty="0">
                <a:latin typeface="Century Gothic" pitchFamily="34" charset="0"/>
              </a:endParaRPr>
            </a:p>
          </p:txBody>
        </p:sp>
        <p:sp>
          <p:nvSpPr>
            <p:cNvPr id="12" name="Text Box 22"/>
            <p:cNvSpPr txBox="1">
              <a:spLocks noChangeArrowheads="1"/>
            </p:cNvSpPr>
            <p:nvPr/>
          </p:nvSpPr>
          <p:spPr bwMode="auto">
            <a:xfrm rot="19414148">
              <a:off x="912548" y="1213126"/>
              <a:ext cx="792163" cy="11890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7200" dirty="0">
                  <a:latin typeface="Century Gothic" pitchFamily="34" charset="0"/>
                </a:rPr>
                <a:t></a:t>
              </a:r>
            </a:p>
          </p:txBody>
        </p:sp>
      </p:grpSp>
      <p:cxnSp>
        <p:nvCxnSpPr>
          <p:cNvPr id="15" name="Straight Connector 14"/>
          <p:cNvCxnSpPr/>
          <p:nvPr/>
        </p:nvCxnSpPr>
        <p:spPr>
          <a:xfrm>
            <a:off x="2326943" y="2909248"/>
            <a:ext cx="960461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80130" y="4488641"/>
            <a:ext cx="960461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79744" y="4536744"/>
            <a:ext cx="975529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87033" y="2903562"/>
            <a:ext cx="975529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347898" y="4515937"/>
            <a:ext cx="975529" cy="0"/>
          </a:xfrm>
          <a:prstGeom prst="line">
            <a:avLst/>
          </a:prstGeom>
          <a:ln w="57150">
            <a:solidFill>
              <a:srgbClr val="E6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302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7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7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95600" y="5646003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Century Gothic" pitchFamily="34" charset="0"/>
              </a:rPr>
              <a:t>qua </a:t>
            </a:r>
            <a:r>
              <a:rPr lang="en-US" sz="5400" b="1" dirty="0" err="1" smtClean="0">
                <a:latin typeface="Century Gothic" pitchFamily="34" charset="0"/>
              </a:rPr>
              <a:t>xoài</a:t>
            </a:r>
            <a:endParaRPr lang="en-US" sz="5400" b="1" dirty="0">
              <a:latin typeface="Century Gothic" pitchFamily="34" charset="0"/>
            </a:endParaRP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 rot="19414148">
            <a:off x="3580385" y="4742968"/>
            <a:ext cx="792163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>
                <a:latin typeface="Century Gothic" pitchFamily="34" charset="0"/>
              </a:rPr>
              <a:t>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609600"/>
            <a:ext cx="7016024" cy="49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576262"/>
            <a:ext cx="3810000" cy="3419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99" b="5069"/>
          <a:stretch/>
        </p:blipFill>
        <p:spPr>
          <a:xfrm>
            <a:off x="152400" y="762000"/>
            <a:ext cx="5032500" cy="335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8650" y="4884003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Century Gothic" pitchFamily="34" charset="0"/>
              </a:rPr>
              <a:t>khoai</a:t>
            </a:r>
            <a:r>
              <a:rPr lang="en-US" sz="5400" b="1" dirty="0" smtClean="0">
                <a:latin typeface="Century Gothic" pitchFamily="34" charset="0"/>
              </a:rPr>
              <a:t> </a:t>
            </a:r>
            <a:r>
              <a:rPr lang="en-US" sz="5400" b="1" dirty="0" err="1" smtClean="0">
                <a:latin typeface="Century Gothic" pitchFamily="34" charset="0"/>
              </a:rPr>
              <a:t>lang</a:t>
            </a:r>
            <a:endParaRPr lang="en-US" sz="5400" b="1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76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"/>
            <a:ext cx="3279526" cy="24992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499" b="5069"/>
          <a:stretch/>
        </p:blipFill>
        <p:spPr>
          <a:xfrm>
            <a:off x="381000" y="2793536"/>
            <a:ext cx="3774375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54864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Century Gothic" pitchFamily="34" charset="0"/>
              </a:rPr>
              <a:t>khoai</a:t>
            </a:r>
            <a:r>
              <a:rPr lang="en-US" sz="4400" b="1" dirty="0" smtClean="0">
                <a:latin typeface="Century Gothic" pitchFamily="34" charset="0"/>
              </a:rPr>
              <a:t> </a:t>
            </a:r>
            <a:r>
              <a:rPr lang="en-US" sz="4400" b="1" dirty="0" err="1" smtClean="0">
                <a:latin typeface="Century Gothic" pitchFamily="34" charset="0"/>
              </a:rPr>
              <a:t>lang</a:t>
            </a:r>
            <a:endParaRPr lang="en-US" sz="4400" b="1" dirty="0">
              <a:latin typeface="Century Gothic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885" y="820566"/>
            <a:ext cx="3677513" cy="3677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15000" y="547895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Century Gothic" pitchFamily="34" charset="0"/>
              </a:rPr>
              <a:t>khoai</a:t>
            </a:r>
            <a:r>
              <a:rPr lang="en-US" sz="4400" b="1" dirty="0" smtClean="0">
                <a:latin typeface="Century Gothic" pitchFamily="34" charset="0"/>
              </a:rPr>
              <a:t> </a:t>
            </a:r>
            <a:r>
              <a:rPr lang="en-US" sz="4400" b="1" dirty="0" err="1" smtClean="0">
                <a:latin typeface="Century Gothic" pitchFamily="34" charset="0"/>
              </a:rPr>
              <a:t>tây</a:t>
            </a:r>
            <a:endParaRPr lang="en-US" sz="4400" b="1" dirty="0">
              <a:latin typeface="Century Gothic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0" y="304800"/>
            <a:ext cx="0" cy="609600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56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39838" y="304800"/>
            <a:ext cx="140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oai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77862" y="1026047"/>
            <a:ext cx="2827362" cy="830997"/>
            <a:chOff x="1439838" y="2278797"/>
            <a:chExt cx="2827362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439838" y="2278797"/>
              <a:ext cx="28273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t</a:t>
              </a:r>
              <a:r>
                <a:rPr lang="en-US" sz="48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itchFamily="34" charset="0"/>
                </a:rPr>
                <a:t>h</a:t>
              </a:r>
              <a:r>
                <a:rPr lang="en-US" sz="4800" b="1" dirty="0" err="1" smtClean="0">
                  <a:solidFill>
                    <a:srgbClr val="E60000"/>
                  </a:solidFill>
                  <a:latin typeface="Century Gothic" pitchFamily="34" charset="0"/>
                </a:rPr>
                <a:t>oai</a:t>
              </a:r>
              <a:endParaRPr lang="en-US" sz="4800" b="1" dirty="0">
                <a:solidFill>
                  <a:srgbClr val="E60000"/>
                </a:solidFill>
                <a:latin typeface="Century Gothic" pitchFamily="34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667000" y="3020704"/>
              <a:ext cx="45719" cy="50291"/>
            </a:xfrm>
            <a:prstGeom prst="ellipse">
              <a:avLst/>
            </a:prstGeom>
            <a:solidFill>
              <a:srgbClr val="E60000"/>
            </a:solidFill>
            <a:ln>
              <a:solidFill>
                <a:srgbClr val="E6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rgbClr val="E6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3802559"/>
            <a:ext cx="3770338" cy="769441"/>
            <a:chOff x="1030262" y="5029200"/>
            <a:chExt cx="4379938" cy="787160"/>
          </a:xfrm>
        </p:grpSpPr>
        <p:grpSp>
          <p:nvGrpSpPr>
            <p:cNvPr id="9" name="Group 8"/>
            <p:cNvGrpSpPr/>
            <p:nvPr/>
          </p:nvGrpSpPr>
          <p:grpSpPr>
            <a:xfrm>
              <a:off x="1030262" y="5029200"/>
              <a:ext cx="4379938" cy="787160"/>
              <a:chOff x="1439838" y="2278797"/>
              <a:chExt cx="2827362" cy="78716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1439838" y="2278797"/>
                <a:ext cx="2827362" cy="787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 err="1">
                    <a:latin typeface="Century Gothic" pitchFamily="34" charset="0"/>
                  </a:rPr>
                  <a:t>đ</a:t>
                </a:r>
                <a:r>
                  <a:rPr lang="en-US" sz="4400" b="1" dirty="0" err="1" smtClean="0">
                    <a:latin typeface="Century Gothic" pitchFamily="34" charset="0"/>
                  </a:rPr>
                  <a:t>iên</a:t>
                </a:r>
                <a:r>
                  <a:rPr lang="en-US" sz="4400" b="1" dirty="0" smtClean="0">
                    <a:latin typeface="Century Gothic" pitchFamily="34" charset="0"/>
                  </a:rPr>
                  <a:t> </a:t>
                </a:r>
                <a:r>
                  <a:rPr lang="en-US" sz="4400" b="1" dirty="0" err="1" smtClean="0">
                    <a:latin typeface="Century Gothic" pitchFamily="34" charset="0"/>
                  </a:rPr>
                  <a:t>thoai</a:t>
                </a:r>
                <a:endParaRPr lang="en-US" sz="4400" b="1" dirty="0">
                  <a:latin typeface="Century Gothic" pitchFamily="34" charset="0"/>
                </a:endParaRPr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92940" y="2980390"/>
                <a:ext cx="45719" cy="50291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" name="Oval 9"/>
            <p:cNvSpPr/>
            <p:nvPr/>
          </p:nvSpPr>
          <p:spPr>
            <a:xfrm>
              <a:off x="3951430" y="5730794"/>
              <a:ext cx="70824" cy="5029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031014" y="304800"/>
            <a:ext cx="1405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oay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91952" y="1017896"/>
            <a:ext cx="2827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Century Gothic" pitchFamily="34" charset="0"/>
              </a:rPr>
              <a:t>x</a:t>
            </a:r>
            <a:r>
              <a:rPr lang="en-US" sz="4800" b="1" dirty="0" err="1" smtClean="0">
                <a:solidFill>
                  <a:srgbClr val="E60000"/>
                </a:solidFill>
                <a:latin typeface="Century Gothic" pitchFamily="34" charset="0"/>
              </a:rPr>
              <a:t>oáy</a:t>
            </a:r>
            <a:endParaRPr lang="en-US" sz="4800" b="1" dirty="0">
              <a:solidFill>
                <a:srgbClr val="E60000"/>
              </a:solidFill>
              <a:latin typeface="Century Gothic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6000" y="3802559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gió</a:t>
            </a:r>
            <a:r>
              <a:rPr lang="en-US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 </a:t>
            </a:r>
            <a:r>
              <a:rPr lang="en-US" sz="4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itchFamily="34" charset="0"/>
              </a:rPr>
              <a:t>xoáy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4260" y="5797689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Century Gothic" pitchFamily="34" charset="0"/>
              </a:rPr>
              <a:t>khoai</a:t>
            </a:r>
            <a:r>
              <a:rPr lang="en-US" sz="4400" b="1" dirty="0" smtClean="0">
                <a:latin typeface="Century Gothic" pitchFamily="34" charset="0"/>
              </a:rPr>
              <a:t> </a:t>
            </a:r>
            <a:r>
              <a:rPr lang="en-US" sz="4400" b="1" dirty="0" err="1" smtClean="0">
                <a:latin typeface="Century Gothic" pitchFamily="34" charset="0"/>
              </a:rPr>
              <a:t>lang</a:t>
            </a:r>
            <a:endParaRPr lang="en-US" sz="4400" b="1" dirty="0">
              <a:latin typeface="Century Gothic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34652" y="4953000"/>
            <a:ext cx="320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Century Gothic" pitchFamily="34" charset="0"/>
              </a:rPr>
              <a:t>hí</a:t>
            </a:r>
            <a:r>
              <a:rPr lang="en-US" sz="4400" b="1" dirty="0" smtClean="0">
                <a:latin typeface="Century Gothic" pitchFamily="34" charset="0"/>
              </a:rPr>
              <a:t> </a:t>
            </a:r>
            <a:r>
              <a:rPr lang="en-US" sz="4400" b="1" dirty="0" err="1" smtClean="0">
                <a:latin typeface="Century Gothic" pitchFamily="34" charset="0"/>
              </a:rPr>
              <a:t>hoáy</a:t>
            </a:r>
            <a:endParaRPr lang="en-US" sz="4400" b="1" dirty="0">
              <a:latin typeface="Century Gothic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72100" y="5821907"/>
            <a:ext cx="4000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Century Gothic" pitchFamily="34" charset="0"/>
              </a:rPr>
              <a:t>loay</a:t>
            </a:r>
            <a:r>
              <a:rPr lang="en-US" sz="4400" b="1" dirty="0" smtClean="0">
                <a:latin typeface="Century Gothic" pitchFamily="34" charset="0"/>
              </a:rPr>
              <a:t> </a:t>
            </a:r>
            <a:r>
              <a:rPr lang="en-US" sz="4400" b="1" dirty="0" err="1" smtClean="0">
                <a:latin typeface="Century Gothic" pitchFamily="34" charset="0"/>
              </a:rPr>
              <a:t>hoay</a:t>
            </a:r>
            <a:endParaRPr lang="en-US" sz="4400" b="1" dirty="0">
              <a:latin typeface="Century Gothic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14400" y="4174571"/>
            <a:ext cx="4267200" cy="1555073"/>
            <a:chOff x="342900" y="1330529"/>
            <a:chExt cx="4267200" cy="1555073"/>
          </a:xfrm>
        </p:grpSpPr>
        <p:sp>
          <p:nvSpPr>
            <p:cNvPr id="20" name="TextBox 19"/>
            <p:cNvSpPr txBox="1"/>
            <p:nvPr/>
          </p:nvSpPr>
          <p:spPr>
            <a:xfrm>
              <a:off x="342900" y="2116161"/>
              <a:ext cx="42672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latin typeface="Century Gothic" pitchFamily="34" charset="0"/>
                </a:rPr>
                <a:t>qua </a:t>
              </a:r>
              <a:r>
                <a:rPr lang="en-US" sz="4400" b="1" dirty="0" err="1" smtClean="0">
                  <a:latin typeface="Century Gothic" pitchFamily="34" charset="0"/>
                </a:rPr>
                <a:t>xoài</a:t>
              </a:r>
              <a:endParaRPr lang="en-US" sz="4400" b="1" dirty="0">
                <a:latin typeface="Century Gothic" pitchFamily="34" charset="0"/>
              </a:endParaRPr>
            </a:p>
          </p:txBody>
        </p:sp>
        <p:sp>
          <p:nvSpPr>
            <p:cNvPr id="21" name="Text Box 22"/>
            <p:cNvSpPr txBox="1">
              <a:spLocks noChangeArrowheads="1"/>
            </p:cNvSpPr>
            <p:nvPr/>
          </p:nvSpPr>
          <p:spPr bwMode="auto">
            <a:xfrm rot="19414148">
              <a:off x="879833" y="1330529"/>
              <a:ext cx="792163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6000" dirty="0">
                  <a:latin typeface="Century Gothic" pitchFamily="34" charset="0"/>
                </a:rPr>
                <a:t></a:t>
              </a:r>
            </a:p>
          </p:txBody>
        </p:sp>
      </p:grpSp>
      <p:pic>
        <p:nvPicPr>
          <p:cNvPr id="22" name="Picture 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61806"/>
            <a:ext cx="1901528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844130"/>
            <a:ext cx="1959537" cy="1986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341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9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9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671</TotalTime>
  <Words>67</Words>
  <Application>Microsoft Office PowerPoint</Application>
  <PresentationFormat>On-screen Show (4:3)</PresentationFormat>
  <Paragraphs>32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Thứ tư ngày 15 tháng 2 năm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Linh</cp:lastModifiedBy>
  <cp:revision>19</cp:revision>
  <dcterms:created xsi:type="dcterms:W3CDTF">2006-08-16T00:00:00Z</dcterms:created>
  <dcterms:modified xsi:type="dcterms:W3CDTF">2012-02-15T02:53:32Z</dcterms:modified>
</cp:coreProperties>
</file>